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- 2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-66674" y="0"/>
            <a:ext cx="9058274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009650" y="1038225"/>
            <a:ext cx="813435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Task-2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9" y="929238"/>
            <a:ext cx="6343649" cy="3566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025" y="266699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Login / signup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1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952725"/>
            <a:ext cx="6129335" cy="4000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295275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New Plan Page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JM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2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904421"/>
            <a:ext cx="5810249" cy="3810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175" y="265211"/>
            <a:ext cx="24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My Plan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6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45600" y="2186737"/>
            <a:ext cx="286593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  <a:endParaRPr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440</Words>
  <Application>Microsoft Office PowerPoint</Application>
  <PresentationFormat>On-screen Show (16:9)</PresentationFormat>
  <Paragraphs>54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</vt:lpstr>
      <vt:lpstr>EB Garamond Medium</vt:lpstr>
      <vt:lpstr>Arial</vt:lpstr>
      <vt:lpstr>Calibri</vt:lpstr>
      <vt:lpstr>Public Sans</vt:lpstr>
      <vt:lpstr>EB Garamond</vt:lpstr>
      <vt:lpstr>Noto Sans Symbols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9</cp:revision>
  <dcterms:created xsi:type="dcterms:W3CDTF">2020-08-13T11:21:00Z</dcterms:created>
  <dcterms:modified xsi:type="dcterms:W3CDTF">2023-11-02T09:01:21Z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